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3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4733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9302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062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3711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2063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249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8503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0765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7640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2490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015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5A65A-9C00-B742-867A-0947900A49AE}" type="datetimeFigureOut">
              <a:rPr lang="de-DE" smtClean="0"/>
              <a:pPr/>
              <a:t>02.07.2012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351D-BC74-1143-A59F-859DE7452BE8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4046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Markgräfliches Opernhaus in Bayreuth</a:t>
            </a:r>
            <a:endParaRPr lang="de-DE" dirty="0"/>
          </a:p>
        </p:txBody>
      </p:sp>
      <p:pic>
        <p:nvPicPr>
          <p:cNvPr id="7" name="Bildplatzhalter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-5339" b="-5339"/>
          <a:stretch>
            <a:fillRect/>
          </a:stretch>
        </p:blipFill>
        <p:spPr/>
      </p:pic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>
          <a:xfrm>
            <a:off x="1792288" y="5580042"/>
            <a:ext cx="5486400" cy="974904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/>
              <a:t>Das von Markgräfin Wilhelmine und ihrem Ehemann Markgraf Friedrich in Auftrag gegebene und von den italienischen Architekten Giuseppe und Carlo </a:t>
            </a:r>
            <a:r>
              <a:rPr lang="de-DE" dirty="0" err="1" smtClean="0"/>
              <a:t>Bibiena</a:t>
            </a:r>
            <a:r>
              <a:rPr lang="de-DE" dirty="0" smtClean="0"/>
              <a:t> von 1746 bis 1745 erbaute Haus wurde Juni 2012 in das Weltkulturerbe der UNESCO aufgenommen.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61576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</Words>
  <Application>Microsoft Macintosh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Office-Design</vt:lpstr>
      <vt:lpstr>Markgräfliches Opernhaus in Bayreuth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Markgräfliches Opernhaus in Bayreuth</dc:title>
  <dc:creator>Janos</dc:creator>
  <cp:lastModifiedBy>Utilisateur Windows</cp:lastModifiedBy>
  <cp:revision>2</cp:revision>
  <dcterms:created xsi:type="dcterms:W3CDTF">2012-07-01T16:47:53Z</dcterms:created>
  <dcterms:modified xsi:type="dcterms:W3CDTF">2012-07-02T19:14:43Z</dcterms:modified>
</cp:coreProperties>
</file>